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72" r:id="rId12"/>
    <p:sldId id="267" r:id="rId13"/>
    <p:sldId id="269" r:id="rId14"/>
    <p:sldId id="270" r:id="rId15"/>
    <p:sldId id="273" r:id="rId16"/>
    <p:sldId id="271" r:id="rId17"/>
    <p:sldId id="274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4D4713-3D16-484A-A33D-3403B8AD6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D7C580B-36C7-462C-9B7A-352E5F045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6E03ADB-CD41-45C3-86D0-5D0C8AD2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2E67-90D0-4417-827D-F549D56C9214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4FDF439-92BA-46DD-A8EA-14A2E2D4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332F411-5D8C-4D8C-BBC9-D7E45CE0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C95D-5D7C-4C33-AD09-C842B8546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38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1F03E3-C458-4089-AF5F-EB476D95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8E60D4C-2232-4BF1-867A-89C7CAA5C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4DCA169-0A0B-48AD-8897-B5B286D3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2E67-90D0-4417-827D-F549D56C9214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A5F2DA8-A413-4479-A356-8A91E3B9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FDE7D47-C1F7-4735-99A5-A063BB43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C95D-5D7C-4C33-AD09-C842B8546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24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58778755-C10E-4546-81C7-D565DD596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58BBEDC-7351-471B-AB59-06536A405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3662AED-7DBF-4FAE-8A44-53FD3415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2E67-90D0-4417-827D-F549D56C9214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BDCA94E-DB9B-402B-9D4E-72D1E7C8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A58AA6D-AFB3-4DCB-A581-7CA0C93E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C95D-5D7C-4C33-AD09-C842B8546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43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915233-019A-43F3-B688-A3723D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6792DD7-927A-47D5-B445-370DDBA2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216B5BD-AF56-4E85-B010-40D9FE6F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2E67-90D0-4417-827D-F549D56C9214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4D3B3B6-B99C-42FB-BC68-B9AD7646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6AD3310-4CF7-4E4E-9059-9CCBCBEA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C95D-5D7C-4C33-AD09-C842B8546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1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21376C-9FAD-459F-8C2A-A25FE3AF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32EB430-3C3A-484F-A9DD-21C129174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4D7419F-6FA9-41E4-903E-212669D6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2E67-90D0-4417-827D-F549D56C9214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2AD9399-CA7A-4D22-880B-1938FB66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1DCA2CF-5FB2-4071-9BE1-7B1B99D6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C95D-5D7C-4C33-AD09-C842B8546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94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DF2131D-84D0-43C8-BBEC-027F0B09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A1A4510-071A-4748-8342-EE349531C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DA119C1-2D3F-4EDB-A854-CE0712B56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D84A8C0-DFC7-48F5-89A0-897C60D7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2E67-90D0-4417-827D-F549D56C9214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0D59B00-DF64-46C3-85E1-43EE93C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B11ED0A-DCF9-4FFC-9031-B288C002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C95D-5D7C-4C33-AD09-C842B8546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429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21080F-73C0-4D6C-8879-1DFF9EBF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41B3C55-56CD-4DA8-A1EA-B12599F8C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0038A30-22AD-4895-9E59-C3E9FF790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914A82D0-DE23-4C45-86AA-A05F12CBD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248B14D2-60A0-4EC8-9EBA-7B6990566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6046B3FC-9967-4F33-BE70-00A1FB51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2E67-90D0-4417-827D-F549D56C9214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BC03E81A-628B-4454-BA56-189CC03E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572EDF41-71EA-4F27-8076-650805C8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C95D-5D7C-4C33-AD09-C842B8546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134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698FC8-3262-418E-BBCD-90591A1F2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98E3E3EC-922F-43B0-93E4-F77FD574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2E67-90D0-4417-827D-F549D56C9214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EDAF4D33-94C5-4EB8-8672-519AD6BC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F2713A2-F341-4040-86E1-92D187C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C95D-5D7C-4C33-AD09-C842B8546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45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47FA7203-19C9-4AD5-9C19-AFFC9331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2E67-90D0-4417-827D-F549D56C9214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1A990889-71BF-40C9-8D8D-FC1D9B978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AABDFB23-3B17-4C2F-90D7-4972AF6D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C95D-5D7C-4C33-AD09-C842B8546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53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7EC65D-3923-490D-90B0-8DFD3D0E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8F11A14-CB6D-4F92-B1C4-18499C0A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22738ED-7C06-4140-8978-C791BCA9D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D988338-0D24-4A7C-B463-48294AD6F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2E67-90D0-4417-827D-F549D56C9214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213909D-B4B8-4EA8-B5BF-ED41F0D0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95B0305-6672-48DB-9ADD-65FCEFF2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C95D-5D7C-4C33-AD09-C842B8546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13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399BBA-C991-4D9E-9BE5-62019E94D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B15C9F9-3DFC-4BEA-96E0-1A7301C00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56735D9-3ACC-464D-83DA-184763C50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DCC4E0C-EFBB-4D1F-90F2-238071CC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2E67-90D0-4417-827D-F549D56C9214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31F448D-9D66-4E2A-95C4-90D2F2D6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BD98D9A-7704-4411-A99D-7E3C3DF8A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C95D-5D7C-4C33-AD09-C842B8546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18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F8D4BCCB-FF68-4A3E-87BB-C151472C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1300DFB-AC33-46F7-A4D1-633E7EA4C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407A63A-DB10-46BB-A189-2E22D8722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82E67-90D0-4417-827D-F549D56C9214}" type="datetimeFigureOut">
              <a:rPr lang="pl-PL" smtClean="0"/>
              <a:t>12.05.2020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8FC8C46-6E21-43E9-BBF3-6C955CAAF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D0FEC3D-CA0F-4F0F-97A6-61ED7C17F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3C95D-5D7C-4C33-AD09-C842B8546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83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BB44E5-F878-4BB4-AD86-5EE894BB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38876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pl-PL" sz="3700"/>
              <a:t>Pielgrzymki Jana Pawła II do Polski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9CFCA42-DFA7-4AF2-85C9-5940AFF79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5086350"/>
            <a:ext cx="2446465" cy="1178298"/>
          </a:xfrm>
        </p:spPr>
        <p:txBody>
          <a:bodyPr>
            <a:normAutofit/>
          </a:bodyPr>
          <a:lstStyle/>
          <a:p>
            <a:pPr algn="l"/>
            <a:r>
              <a:rPr lang="pl-PL" sz="1600" dirty="0"/>
              <a:t>Opracowanie:</a:t>
            </a:r>
          </a:p>
          <a:p>
            <a:pPr algn="l"/>
            <a:r>
              <a:rPr lang="pl-PL" sz="1600" dirty="0"/>
              <a:t>       Ewa Czeczot</a:t>
            </a:r>
          </a:p>
          <a:p>
            <a:pPr algn="l"/>
            <a:r>
              <a:rPr lang="pl-PL" sz="1600" dirty="0"/>
              <a:t>       Marta Woźniak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ekst, mapa&#10;&#10;Opis wygenerowany automatycznie">
            <a:extLst>
              <a:ext uri="{FF2B5EF4-FFF2-40B4-BE49-F238E27FC236}">
                <a16:creationId xmlns:a16="http://schemas.microsoft.com/office/drawing/2014/main" xmlns="" id="{5164C7C6-9536-4818-BC41-21E87C727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193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5770A516-4EBF-4E1E-AACC-B20CC5200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 bwMode="auto">
          <a:xfrm>
            <a:off x="-5458244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Freeform: Shape 71">
            <a:extLst>
              <a:ext uri="{FF2B5EF4-FFF2-40B4-BE49-F238E27FC236}">
                <a16:creationId xmlns:a16="http://schemas.microsoft.com/office/drawing/2014/main" xmlns="" id="{22C6C9C9-83BF-4A6C-A1BF-C1735C61B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380F971-C97C-4A10-926A-FB4CD84FD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6" r="9260" b="-1"/>
          <a:stretch/>
        </p:blipFill>
        <p:spPr bwMode="auto"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3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>
            <a:extLst>
              <a:ext uri="{FF2B5EF4-FFF2-40B4-BE49-F238E27FC236}">
                <a16:creationId xmlns:a16="http://schemas.microsoft.com/office/drawing/2014/main" xmlns="" id="{823750E1-81CF-43AA-9419-FBEFE47CE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r="14918" b="-1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733FEB1C-7DD9-4B9B-91FE-48545819B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" b="-4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144B855-089F-457F-857A-9CA2FC2BF6A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" r="-3" b="-3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84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C96C8BAF-68F3-4B78-B238-35DF5D8656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4F4CD6D0-5A87-4BA2-A13A-0E40511C3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5877EAC0-2063-444D-8EE9-72FED2E03B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2C155BF8-661A-4F4A-B4EC-923105C69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B7BC0823-83C8-43D1-B0AE-0FDE328C1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68" y="1152139"/>
            <a:ext cx="3209544" cy="42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E9537076-EF48-4F72-9164-FD8260D55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689673CB-C48B-4D05-B6E4-B88CD5BAA0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96C31A20-B341-476E-8C04-A26C87E14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453F3DC-58FB-4B3C-AD79-6D288F576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333" y="1285927"/>
            <a:ext cx="3209544" cy="398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6EFC3492-86BD-4D75-B5B4-C2DBFE0BD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F72E5074-2516-4705-BFF1-F508394A0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02259E4C-F24C-4180-AEC3-76255D535E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DF9BA98C-7637-413A-AB0B-E1512C6AA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87" y="1448865"/>
            <a:ext cx="320954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FCC1CCD-24FB-42CB-BC81-950F56A4B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8" r="-2" b="24753"/>
          <a:stretch/>
        </p:blipFill>
        <p:spPr bwMode="auto">
          <a:xfrm>
            <a:off x="321730" y="321732"/>
            <a:ext cx="5728548" cy="30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E100840-397F-44C2-8DA0-E9874F335CB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 r="-3" b="13018"/>
          <a:stretch/>
        </p:blipFill>
        <p:spPr bwMode="auto">
          <a:xfrm>
            <a:off x="321730" y="3489158"/>
            <a:ext cx="5728548" cy="304710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xmlns="" id="{6DABF07D-7055-4AE7-9BF9-D186DBA71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2" r="-1" b="9719"/>
          <a:stretch/>
        </p:blipFill>
        <p:spPr bwMode="auto">
          <a:xfrm>
            <a:off x="6141724" y="293659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xmlns="" id="{2B5BCD42-B9C2-423C-8BB2-23E5DB694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2" r="2" b="5742"/>
          <a:stretch/>
        </p:blipFill>
        <p:spPr bwMode="auto">
          <a:xfrm>
            <a:off x="321731" y="321732"/>
            <a:ext cx="5728548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8F9E7BB5-5BD1-41E5-9E02-8D262DBBB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 r="-1" b="5224"/>
          <a:stretch/>
        </p:blipFill>
        <p:spPr bwMode="auto">
          <a:xfrm>
            <a:off x="6141721" y="321732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>
            <a:extLst>
              <a:ext uri="{FF2B5EF4-FFF2-40B4-BE49-F238E27FC236}">
                <a16:creationId xmlns:a16="http://schemas.microsoft.com/office/drawing/2014/main" xmlns="" id="{514E98C8-E55F-46A5-9C13-989728E7D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" r="3" b="20141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CFB9CFC3-7698-482B-BD3A-4AB05900E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7" r="1" b="33136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1BDDC9D0-5AF1-4E83-BC33-4E033D751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8" r="3" b="1818"/>
          <a:stretch/>
        </p:blipFill>
        <p:spPr bwMode="auto"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AE7E8669-2801-447D-A8F1-FA4EE30CB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22275" b="1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EC002DAC-D41B-4844-918C-07EB2905C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" r="-3" b="20439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xmlns="" id="{A43EFA7A-7712-446D-8F25-584E408F2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7" r="2" b="35312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245" name="Rectangle 72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A89221EB-4490-414C-B918-1BEBF3A96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" r="1" b="1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9DA9BE9F-8464-423E-88E7-B47A21DA46A7}"/>
              </a:ext>
            </a:extLst>
          </p:cNvPr>
          <p:cNvSpPr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100" b="1">
                <a:latin typeface="+mj-lt"/>
                <a:ea typeface="+mj-ea"/>
                <a:cs typeface="+mj-cs"/>
              </a:rPr>
              <a:t>I pielgrzymka do Polski:</a:t>
            </a:r>
            <a:endParaRPr lang="en-US" sz="310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100" b="1">
                <a:latin typeface="+mj-lt"/>
                <a:ea typeface="+mj-ea"/>
                <a:cs typeface="+mj-cs"/>
              </a:rPr>
              <a:t>2-10 czerwca 1979</a:t>
            </a:r>
            <a:endParaRPr lang="en-US" sz="3100"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5F7AD55F-4501-4C01-B3D5-27E7521E9BB2}"/>
              </a:ext>
            </a:extLst>
          </p:cNvPr>
          <p:cNvSpPr/>
          <p:nvPr/>
        </p:nvSpPr>
        <p:spPr>
          <a:xfrm>
            <a:off x="590719" y="2364137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/>
              <a:t>Pierwsza podróż apostolska Jana Pawła II do ojczyzny przebiegała pod hasłem </a:t>
            </a:r>
            <a:r>
              <a:rPr lang="en-US" sz="2000" b="1"/>
              <a:t>„Gaude</a:t>
            </a:r>
            <a:r>
              <a:rPr lang="en-US" sz="2000"/>
              <a:t> </a:t>
            </a:r>
            <a:r>
              <a:rPr lang="en-US" sz="2000" b="1"/>
              <a:t>Mater Polonia”.</a:t>
            </a:r>
            <a:r>
              <a:rPr lang="en-US" sz="2000"/>
              <a:t> To wtedy padły pamiętne słowa Ojca Świętego „Niech zstąpi Duch Twój i odnowi oblicze Ziemi. Tej ziemi!”.</a:t>
            </a:r>
            <a:endParaRPr lang="en-US" sz="2000">
              <a:effectLst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tekst, mapa&#10;&#10;Opis wygenerowany automatycznie">
            <a:extLst>
              <a:ext uri="{FF2B5EF4-FFF2-40B4-BE49-F238E27FC236}">
                <a16:creationId xmlns:a16="http://schemas.microsoft.com/office/drawing/2014/main" xmlns="" id="{EF9B6955-B195-4E3B-87AA-EA3F8DBC8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-3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A9B2BD16-8170-4A8A-9825-9BF5141E274D}"/>
              </a:ext>
            </a:extLst>
          </p:cNvPr>
          <p:cNvSpPr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100" b="1">
                <a:latin typeface="+mj-lt"/>
                <a:ea typeface="+mj-ea"/>
                <a:cs typeface="+mj-cs"/>
              </a:rPr>
              <a:t>II pielgrzymka do Polski: </a:t>
            </a:r>
            <a:endParaRPr lang="en-US" sz="310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100" b="1">
                <a:latin typeface="+mj-lt"/>
                <a:ea typeface="+mj-ea"/>
                <a:cs typeface="+mj-cs"/>
              </a:rPr>
              <a:t>16-23 czerwca 1983</a:t>
            </a:r>
            <a:endParaRPr lang="en-US" sz="310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9F7FC0C6-2C27-4063-A3FF-34E25DD51B4C}"/>
              </a:ext>
            </a:extLst>
          </p:cNvPr>
          <p:cNvSpPr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/>
              <a:t>Podróż pod hasłem </a:t>
            </a:r>
            <a:r>
              <a:rPr lang="en-US" sz="2000" b="1"/>
              <a:t>„Polsko, Ojczyzno moja”.</a:t>
            </a:r>
            <a:r>
              <a:rPr lang="en-US" sz="2000"/>
              <a:t> Nawiązując do okresu stanu wojennego, Papież starał się dać Polakom wiarę i nadzieję. Przekonywał, że nie chodzi o zwycięstwo militarne, lecz moralne, zło należy zwyciężać dobrem, a „miłość jest potężniejsza niż śmierć”.</a:t>
            </a:r>
            <a:endParaRPr lang="en-US" sz="200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BEBDF42-9925-4D79-8ACE-28B756E9F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193434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92A504CD-2A57-4101-B117-B315D4960388}"/>
              </a:ext>
            </a:extLst>
          </p:cNvPr>
          <p:cNvSpPr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100" b="1">
                <a:latin typeface="+mj-lt"/>
                <a:ea typeface="+mj-ea"/>
                <a:cs typeface="+mj-cs"/>
              </a:rPr>
              <a:t>III pielgrzymka do Polski:</a:t>
            </a:r>
            <a:endParaRPr lang="en-US" sz="310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100" b="1">
                <a:latin typeface="+mj-lt"/>
                <a:ea typeface="+mj-ea"/>
                <a:cs typeface="+mj-cs"/>
              </a:rPr>
              <a:t>8-14 czerwca 1987</a:t>
            </a:r>
            <a:endParaRPr lang="en-US" sz="3100"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746D8FED-B357-4D1B-A604-C898589046C1}"/>
              </a:ext>
            </a:extLst>
          </p:cNvPr>
          <p:cNvSpPr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/>
              <a:t>Hasło przewodnie: </a:t>
            </a:r>
            <a:r>
              <a:rPr lang="en-US" sz="2000" b="1"/>
              <a:t>„Do końca ich umiłował”.</a:t>
            </a:r>
            <a:r>
              <a:rPr lang="en-US" sz="2000"/>
              <a:t> Papież podkreślał, że każdy człowiek ma swoją osobistą godność, zasługuje na to, aby traktować go  podmiotowo, a polscy obywatele powinni mieć wpływ na losy swojego kraju.</a:t>
            </a:r>
            <a:endParaRPr lang="en-US" sz="200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tekst, mapa&#10;&#10;Opis wygenerowany automatycznie">
            <a:extLst>
              <a:ext uri="{FF2B5EF4-FFF2-40B4-BE49-F238E27FC236}">
                <a16:creationId xmlns:a16="http://schemas.microsoft.com/office/drawing/2014/main" xmlns="" id="{983E3107-8D3D-4A78-968D-7E15BB298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8" r="-2" b="119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402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05640DB4-4FA9-4A6A-A16A-91C351493B5A}"/>
              </a:ext>
            </a:extLst>
          </p:cNvPr>
          <p:cNvSpPr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500" b="1">
                <a:latin typeface="+mj-lt"/>
                <a:ea typeface="+mj-ea"/>
                <a:cs typeface="+mj-cs"/>
              </a:rPr>
              <a:t>IV pielgrzymka do Polski:</a:t>
            </a:r>
            <a:endParaRPr lang="en-US" sz="250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500" b="1">
                <a:latin typeface="+mj-lt"/>
                <a:ea typeface="+mj-ea"/>
                <a:cs typeface="+mj-cs"/>
              </a:rPr>
              <a:t>1-9 czerwca i 13-16 sierpnia 1991</a:t>
            </a:r>
            <a:endParaRPr lang="en-US" sz="2500"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3B2D9233-FA75-4847-90CB-7FC272F7A9FF}"/>
              </a:ext>
            </a:extLst>
          </p:cNvPr>
          <p:cNvSpPr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/>
              <a:t>Wizyta pod hasłem </a:t>
            </a:r>
            <a:r>
              <a:rPr lang="en-US" sz="2000" b="1"/>
              <a:t>„Bogu dziękujcie, ducha nie</a:t>
            </a:r>
            <a:r>
              <a:rPr lang="en-US" sz="2000"/>
              <a:t> </a:t>
            </a:r>
            <a:r>
              <a:rPr lang="en-US" sz="2000" b="1"/>
              <a:t>gaście”.</a:t>
            </a:r>
            <a:r>
              <a:rPr lang="en-US" sz="2000"/>
              <a:t> Odwiedzając wolną już Polskę Ojciec Święty  starał się uświadomić rodakom, że sama wolność to nie wszystko, że wolność rzeczywista musi być oparta na prawdzie i wartościach chrześcijańskich.</a:t>
            </a:r>
            <a:endParaRPr lang="en-US" sz="2000">
              <a:effectLst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V pielgrzymka do Polski">
            <a:extLst>
              <a:ext uri="{FF2B5EF4-FFF2-40B4-BE49-F238E27FC236}">
                <a16:creationId xmlns:a16="http://schemas.microsoft.com/office/drawing/2014/main" xmlns="" id="{00333324-5EC6-4246-BE90-932C6D960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-1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solidFill>
            <a:srgbClr val="FFFFFF">
              <a:shade val="85000"/>
            </a:srgbClr>
          </a:solidFill>
          <a:extLst/>
        </p:spPr>
      </p:pic>
    </p:spTree>
    <p:extLst>
      <p:ext uri="{BB962C8B-B14F-4D97-AF65-F5344CB8AC3E}">
        <p14:creationId xmlns:p14="http://schemas.microsoft.com/office/powerpoint/2010/main" val="8750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2F586E4C-0F23-4E69-9A59-6F1266A319A5}"/>
              </a:ext>
            </a:extLst>
          </p:cNvPr>
          <p:cNvSpPr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700" b="1" dirty="0">
                <a:latin typeface="+mj-lt"/>
                <a:ea typeface="+mj-ea"/>
                <a:cs typeface="+mj-cs"/>
              </a:rPr>
              <a:t>V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wizyta</a:t>
            </a:r>
            <a:r>
              <a:rPr lang="en-US" sz="3700" b="1" dirty="0">
                <a:latin typeface="+mj-lt"/>
                <a:ea typeface="+mj-ea"/>
                <a:cs typeface="+mj-cs"/>
              </a:rPr>
              <a:t> w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Polsce</a:t>
            </a:r>
            <a:r>
              <a:rPr lang="en-US" sz="3700" b="1" dirty="0">
                <a:latin typeface="+mj-lt"/>
                <a:ea typeface="+mj-ea"/>
                <a:cs typeface="+mj-cs"/>
              </a:rPr>
              <a:t>: </a:t>
            </a:r>
            <a:r>
              <a:rPr lang="pl-PL" sz="3700" b="1" smtClean="0">
                <a:latin typeface="+mj-lt"/>
                <a:ea typeface="+mj-ea"/>
                <a:cs typeface="+mj-cs"/>
              </a:rPr>
              <a:t>     </a:t>
            </a:r>
            <a:r>
              <a:rPr lang="en-US" sz="3700" b="1" smtClean="0">
                <a:latin typeface="+mj-lt"/>
                <a:ea typeface="+mj-ea"/>
                <a:cs typeface="+mj-cs"/>
              </a:rPr>
              <a:t>22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maja</a:t>
            </a:r>
            <a:r>
              <a:rPr lang="en-US" sz="3700" b="1" dirty="0">
                <a:latin typeface="+mj-lt"/>
                <a:ea typeface="+mj-ea"/>
                <a:cs typeface="+mj-cs"/>
              </a:rPr>
              <a:t> 1995</a:t>
            </a:r>
            <a:endParaRPr lang="en-US" sz="3700" dirty="0"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39048F5-2394-41AF-8B07-BD88CEAC9E68}"/>
              </a:ext>
            </a:extLst>
          </p:cNvPr>
          <p:cNvSpPr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„Czas próby polskich sumień trwa”</a:t>
            </a:r>
            <a:r>
              <a:rPr lang="en-US" sz="2000"/>
              <a:t> – słowa te wypowiedział Jan Paweł II podczas kilkugodzinnej wizyty w Skoczowie, Bielsku-Białej i Żywcu .Papież przestrzegał przed mylnym, zbyt szerokim pojmowaniem tolerancji, która może być w istocie nietolerancją wobec ludzi wierzących.</a:t>
            </a:r>
            <a:endParaRPr lang="en-US" sz="2000">
              <a:effectLst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ekst, mapa&#10;&#10;Opis wygenerowany automatycznie">
            <a:extLst>
              <a:ext uri="{FF2B5EF4-FFF2-40B4-BE49-F238E27FC236}">
                <a16:creationId xmlns:a16="http://schemas.microsoft.com/office/drawing/2014/main" xmlns="" id="{95842A8D-F106-46D4-998E-B6D5574FD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7BA193C0-6683-42D0-AFDA-1FB4D044935C}"/>
              </a:ext>
            </a:extLst>
          </p:cNvPr>
          <p:cNvSpPr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100" b="1">
                <a:latin typeface="+mj-lt"/>
                <a:ea typeface="+mj-ea"/>
                <a:cs typeface="+mj-cs"/>
              </a:rPr>
              <a:t>VI pielgrzymka do Polski:</a:t>
            </a:r>
            <a:endParaRPr lang="en-US" sz="310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100" b="1">
                <a:latin typeface="+mj-lt"/>
                <a:ea typeface="+mj-ea"/>
                <a:cs typeface="+mj-cs"/>
              </a:rPr>
              <a:t>31 maja – 10 czerwca 1997</a:t>
            </a:r>
            <a:endParaRPr lang="en-US" sz="3100"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B1096438-0F65-40ED-B168-E94214EC170E}"/>
              </a:ext>
            </a:extLst>
          </p:cNvPr>
          <p:cNvSpPr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/>
              <a:t>Pielgrzymka pod hasłem </a:t>
            </a:r>
            <a:r>
              <a:rPr lang="en-US" sz="2000" b="1"/>
              <a:t>„Chrystus wczoraj, dziś</a:t>
            </a:r>
            <a:r>
              <a:rPr lang="en-US" sz="2000"/>
              <a:t> </a:t>
            </a:r>
            <a:r>
              <a:rPr lang="en-US" sz="2000" b="1"/>
              <a:t>i na wieki”.</a:t>
            </a:r>
            <a:r>
              <a:rPr lang="en-US" sz="2000"/>
              <a:t> Papież apelował do hierarchów kościelnych o większe otwarcie na Europę. Przestrzegał również przed interpretowaniem wolności jako swobody absolutnej – świata pozbawionego prawdziwych wartości. </a:t>
            </a:r>
            <a:endParaRPr lang="en-US" sz="200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ekst, mapa&#10;&#10;Opis wygenerowany automatycznie">
            <a:extLst>
              <a:ext uri="{FF2B5EF4-FFF2-40B4-BE49-F238E27FC236}">
                <a16:creationId xmlns:a16="http://schemas.microsoft.com/office/drawing/2014/main" xmlns="" id="{177DF854-69EA-4525-8631-DEF1E3228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" r="4" b="159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1924807C-0B56-4048-B161-8CBB74C6E1B1}"/>
              </a:ext>
            </a:extLst>
          </p:cNvPr>
          <p:cNvSpPr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100" b="1">
                <a:latin typeface="+mj-lt"/>
                <a:ea typeface="+mj-ea"/>
                <a:cs typeface="+mj-cs"/>
              </a:rPr>
              <a:t>VII pielgrzymka do Polski:</a:t>
            </a:r>
            <a:endParaRPr lang="en-US" sz="310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100" b="1">
                <a:latin typeface="+mj-lt"/>
                <a:ea typeface="+mj-ea"/>
                <a:cs typeface="+mj-cs"/>
              </a:rPr>
              <a:t>5-17 czerwca 1999</a:t>
            </a:r>
            <a:endParaRPr lang="en-US" sz="3100"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2E2376A3-4ED6-4619-8A8F-9D55E3692DF9}"/>
              </a:ext>
            </a:extLst>
          </p:cNvPr>
          <p:cNvSpPr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/>
              <a:t>Podróżując pod hasłem </a:t>
            </a:r>
            <a:r>
              <a:rPr lang="en-US" sz="2000" b="1"/>
              <a:t>„Bóg jest miłością”</a:t>
            </a:r>
            <a:r>
              <a:rPr lang="en-US" sz="2000"/>
              <a:t> Ojciec Święty odwiedził aż 21 miejscowości i beatyfikował 108 Polaków. Podkreślał rolę Kościoła w przemianach ustrojowych w Polsce oraz znaczenie wartości etycznych w systemie demokratycznym.</a:t>
            </a:r>
            <a:endParaRPr lang="en-US" sz="200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tekst, mapa&#10;&#10;Opis wygenerowany automatycznie">
            <a:extLst>
              <a:ext uri="{FF2B5EF4-FFF2-40B4-BE49-F238E27FC236}">
                <a16:creationId xmlns:a16="http://schemas.microsoft.com/office/drawing/2014/main" xmlns="" id="{7D87341F-3F3E-48E5-B6D6-22F6CA9A5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0763"/>
            <a:ext cx="5325343" cy="50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7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852ACE18-9516-4E5D-9C49-423BF4057F35}"/>
              </a:ext>
            </a:extLst>
          </p:cNvPr>
          <p:cNvSpPr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100" b="1">
                <a:latin typeface="+mj-lt"/>
                <a:ea typeface="+mj-ea"/>
                <a:cs typeface="+mj-cs"/>
              </a:rPr>
              <a:t>VIII pielgrzymka do Polski:</a:t>
            </a:r>
            <a:endParaRPr lang="en-US" sz="310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100" b="1">
                <a:latin typeface="+mj-lt"/>
                <a:ea typeface="+mj-ea"/>
                <a:cs typeface="+mj-cs"/>
              </a:rPr>
              <a:t>16-19 sierpnia 2002</a:t>
            </a:r>
            <a:endParaRPr lang="en-US" sz="3100"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17A9C1B1-9C60-4BAF-A229-FDD2ED61E17B}"/>
              </a:ext>
            </a:extLst>
          </p:cNvPr>
          <p:cNvSpPr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/>
              <a:t>Ostatnia pielgrzymka Ojca Świętego do Polski odbyła się pod hasłem </a:t>
            </a:r>
            <a:r>
              <a:rPr lang="en-US" sz="2000" b="1"/>
              <a:t>„Bóg bogaty w</a:t>
            </a:r>
            <a:r>
              <a:rPr lang="en-US" sz="2000"/>
              <a:t> </a:t>
            </a:r>
            <a:r>
              <a:rPr lang="en-US" sz="2000" b="1"/>
              <a:t>miłosierdzie”.</a:t>
            </a:r>
            <a:r>
              <a:rPr lang="en-US" sz="2000"/>
              <a:t> Podczas tej wizyty Jan Paweł II poświęcił Sanktuarium Bożego Miłosierdzia w krakowskich Łagiewnikach. Papież odwiedził również Kalwarię Zebrzydowską.</a:t>
            </a:r>
            <a:endParaRPr lang="en-US" sz="200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ekst, mapa&#10;&#10;Opis wygenerowany automatycznie">
            <a:extLst>
              <a:ext uri="{FF2B5EF4-FFF2-40B4-BE49-F238E27FC236}">
                <a16:creationId xmlns:a16="http://schemas.microsoft.com/office/drawing/2014/main" xmlns="" id="{031C349B-96C4-4118-A7AB-698265013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4" r="-1" b="95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402</Words>
  <Application>Microsoft Office PowerPoint</Application>
  <PresentationFormat>Niestandardowy</PresentationFormat>
  <Paragraphs>27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Pielgrzymki Jana Pawła II do Polski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Pielgrzymki Jana Pawła II do Polski</dc:title>
  <dc:creator>Marta</dc:creator>
  <cp:lastModifiedBy>Marta</cp:lastModifiedBy>
  <cp:revision>6</cp:revision>
  <dcterms:created xsi:type="dcterms:W3CDTF">2020-05-12T10:02:51Z</dcterms:created>
  <dcterms:modified xsi:type="dcterms:W3CDTF">2020-05-12T10:32:01Z</dcterms:modified>
</cp:coreProperties>
</file>